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handoutMasterIdLst>
    <p:handoutMasterId r:id="rId4"/>
  </p:handoutMasterIdLst>
  <p:sldIdLst>
    <p:sldId id="259" r:id="rId2"/>
  </p:sldIdLst>
  <p:sldSz cx="6858000" cy="9144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umata, Koichiro" initials="NK" lastIdx="0" clrIdx="0">
    <p:extLst>
      <p:ext uri="{19B8F6BF-5375-455C-9EA6-DF929625EA0E}">
        <p15:presenceInfo xmlns:p15="http://schemas.microsoft.com/office/powerpoint/2012/main" userId="S-1-5-21-329344328-291320823-1230779191-3698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146B"/>
    <a:srgbClr val="F00000"/>
    <a:srgbClr val="F9F9F9"/>
    <a:srgbClr val="F8FAF9"/>
    <a:srgbClr val="F7F7F7"/>
    <a:srgbClr val="FAFBFB"/>
    <a:srgbClr val="F8F9F8"/>
    <a:srgbClr val="1B1464"/>
    <a:srgbClr val="EBECF0"/>
    <a:srgbClr val="E6E7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
          <a:latin typeface="Calibri"/>
          <a:ea typeface="Calibri"/>
          <a:cs typeface="Calibri"/>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Calibri"/>
          <a:ea typeface="Calibri"/>
          <a:cs typeface="Calibri"/>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Calibri"/>
          <a:ea typeface="Calibri"/>
          <a:cs typeface="Calibri"/>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Calibri"/>
          <a:ea typeface="Calibri"/>
          <a:cs typeface="Calibri"/>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
          <a:latin typeface="Calibri"/>
          <a:ea typeface="Calibri"/>
          <a:cs typeface="Calibri"/>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Calibri"/>
          <a:ea typeface="Calibri"/>
          <a:cs typeface="Calibri"/>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Calibri"/>
          <a:ea typeface="Calibri"/>
          <a:cs typeface="Calibri"/>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99818" autoAdjust="0"/>
  </p:normalViewPr>
  <p:slideViewPr>
    <p:cSldViewPr snapToGrid="0" snapToObjects="1">
      <p:cViewPr varScale="1">
        <p:scale>
          <a:sx n="81" d="100"/>
          <a:sy n="81" d="100"/>
        </p:scale>
        <p:origin x="2982" y="60"/>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78" d="100"/>
          <a:sy n="78" d="100"/>
        </p:scale>
        <p:origin x="2046"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D9F1D50-F3CC-48E1-AD9A-9CB4E9AF9085}" type="datetimeFigureOut">
              <a:rPr lang="en-US" smtClean="0"/>
              <a:t>2/23/2024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EBA0C8-FE5C-464C-8ECB-7D406533C712}" type="slidenum">
              <a:rPr lang="en-US" smtClean="0"/>
              <a:t>‹#›</a:t>
            </a:fld>
            <a:endParaRPr lang="en-US"/>
          </a:p>
        </p:txBody>
      </p:sp>
    </p:spTree>
    <p:extLst>
      <p:ext uri="{BB962C8B-B14F-4D97-AF65-F5344CB8AC3E}">
        <p14:creationId xmlns:p14="http://schemas.microsoft.com/office/powerpoint/2010/main" val="34044429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5" name="Shape 95"/>
          <p:cNvSpPr>
            <a:spLocks noGrp="1" noRot="1" noChangeAspect="1"/>
          </p:cNvSpPr>
          <p:nvPr>
            <p:ph type="sldImg"/>
          </p:nvPr>
        </p:nvSpPr>
        <p:spPr>
          <a:xfrm>
            <a:off x="2143125" y="685800"/>
            <a:ext cx="2571750" cy="3429000"/>
          </a:xfrm>
          <a:prstGeom prst="rect">
            <a:avLst/>
          </a:prstGeom>
        </p:spPr>
        <p:txBody>
          <a:bodyPr/>
          <a:lstStyle/>
          <a:p>
            <a:endParaRPr/>
          </a:p>
        </p:txBody>
      </p:sp>
      <p:sp>
        <p:nvSpPr>
          <p:cNvPr id="96" name="Shape 96"/>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2873957611"/>
      </p:ext>
    </p:extLst>
  </p:cSld>
  <p:clrMap bg1="lt1" tx1="dk1" bg2="lt2" tx2="dk2" accent1="accent1" accent2="accent2" accent3="accent3" accent4="accent4" accent5="accent5" accent6="accent6" hlink="hlink" folHlink="folHlink"/>
  <p:notesStyle>
    <a:lvl1pPr latinLnBrk="0">
      <a:defRPr sz="1200">
        <a:latin typeface="+mn-lt"/>
        <a:ea typeface="+mn-ea"/>
        <a:cs typeface="+mn-cs"/>
        <a:sym typeface="Helvetica Neue"/>
      </a:defRPr>
    </a:lvl1pPr>
    <a:lvl2pPr indent="228600" latinLnBrk="0">
      <a:defRPr sz="1200">
        <a:latin typeface="+mn-lt"/>
        <a:ea typeface="+mn-ea"/>
        <a:cs typeface="+mn-cs"/>
        <a:sym typeface="Helvetica Neue"/>
      </a:defRPr>
    </a:lvl2pPr>
    <a:lvl3pPr indent="457200" latinLnBrk="0">
      <a:defRPr sz="1200">
        <a:latin typeface="+mn-lt"/>
        <a:ea typeface="+mn-ea"/>
        <a:cs typeface="+mn-cs"/>
        <a:sym typeface="Helvetica Neue"/>
      </a:defRPr>
    </a:lvl3pPr>
    <a:lvl4pPr indent="685800" latinLnBrk="0">
      <a:defRPr sz="1200">
        <a:latin typeface="+mn-lt"/>
        <a:ea typeface="+mn-ea"/>
        <a:cs typeface="+mn-cs"/>
        <a:sym typeface="Helvetica Neue"/>
      </a:defRPr>
    </a:lvl4pPr>
    <a:lvl5pPr indent="914400" latinLnBrk="0">
      <a:defRPr sz="1200">
        <a:latin typeface="+mn-lt"/>
        <a:ea typeface="+mn-ea"/>
        <a:cs typeface="+mn-cs"/>
        <a:sym typeface="Helvetica Neue"/>
      </a:defRPr>
    </a:lvl5pPr>
    <a:lvl6pPr indent="1143000" latinLnBrk="0">
      <a:defRPr sz="1200">
        <a:latin typeface="+mn-lt"/>
        <a:ea typeface="+mn-ea"/>
        <a:cs typeface="+mn-cs"/>
        <a:sym typeface="Helvetica Neue"/>
      </a:defRPr>
    </a:lvl6pPr>
    <a:lvl7pPr indent="1371600" latinLnBrk="0">
      <a:defRPr sz="1200">
        <a:latin typeface="+mn-lt"/>
        <a:ea typeface="+mn-ea"/>
        <a:cs typeface="+mn-cs"/>
        <a:sym typeface="Helvetica Neue"/>
      </a:defRPr>
    </a:lvl7pPr>
    <a:lvl8pPr indent="1600200" latinLnBrk="0">
      <a:defRPr sz="1200">
        <a:latin typeface="+mn-lt"/>
        <a:ea typeface="+mn-ea"/>
        <a:cs typeface="+mn-cs"/>
        <a:sym typeface="Helvetica Neue"/>
      </a:defRPr>
    </a:lvl8pPr>
    <a:lvl9pPr indent="1828800" latinLnBrk="0">
      <a:defRPr sz="120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p:spTree>
      <p:nvGrpSpPr>
        <p:cNvPr id="1" name=""/>
        <p:cNvGrpSpPr/>
        <p:nvPr/>
      </p:nvGrpSpPr>
      <p:grpSpPr>
        <a:xfrm>
          <a:off x="0" y="0"/>
          <a:ext cx="0" cy="0"/>
          <a:chOff x="0" y="0"/>
          <a:chExt cx="0" cy="0"/>
        </a:xfrm>
      </p:grpSpPr>
      <p:sp>
        <p:nvSpPr>
          <p:cNvPr id="4" name="Shape 22"/>
          <p:cNvSpPr>
            <a:spLocks noGrp="1"/>
          </p:cNvSpPr>
          <p:nvPr>
            <p:ph type="body" sz="quarter" idx="1" hasCustomPrompt="1"/>
          </p:nvPr>
        </p:nvSpPr>
        <p:spPr>
          <a:xfrm>
            <a:off x="869950" y="5266266"/>
            <a:ext cx="4800600" cy="2286001"/>
          </a:xfrm>
          <a:prstGeom prst="rect">
            <a:avLst/>
          </a:prstGeom>
        </p:spPr>
        <p:txBody>
          <a:bodyPr>
            <a:normAutofit/>
          </a:bodyPr>
          <a:lstStyle>
            <a:lvl1pPr marL="0" indent="0">
              <a:buFontTx/>
              <a:buNone/>
              <a:defRPr sz="2400" b="1" i="0" cap="none">
                <a:solidFill>
                  <a:srgbClr val="1B1464"/>
                </a:solidFill>
                <a:latin typeface=""/>
                <a:ea typeface="Trade Gothic Bold Condensed No. 20"/>
                <a:cs typeface="Trade Gothic Bold Condensed No. 20"/>
                <a:sym typeface="Trade Gothic Bold Condensed No. 20"/>
              </a:defRPr>
            </a:lvl1pPr>
            <a:lvl2pPr marL="0" indent="0">
              <a:buFontTx/>
              <a:buNone/>
              <a:defRPr sz="2400" cap="none">
                <a:latin typeface=""/>
                <a:ea typeface="Trade Gothic Bold Condensed No. 20"/>
                <a:cs typeface="Trade Gothic Bold Condensed No. 20"/>
                <a:sym typeface="Trade Gothic Bold Condensed No. 20"/>
              </a:defRPr>
            </a:lvl2pPr>
            <a:lvl3pPr marL="0" indent="0">
              <a:buFontTx/>
              <a:buNone/>
              <a:defRPr sz="2400" cap="none">
                <a:latin typeface=""/>
                <a:ea typeface="Trade Gothic Bold Condensed No. 20"/>
                <a:cs typeface="Trade Gothic Bold Condensed No. 20"/>
                <a:sym typeface="Trade Gothic Bold Condensed No. 20"/>
              </a:defRPr>
            </a:lvl3pPr>
            <a:lvl4pPr marL="0" indent="0">
              <a:buFontTx/>
              <a:buNone/>
              <a:defRPr sz="2400" cap="none">
                <a:latin typeface=""/>
                <a:ea typeface="Trade Gothic Bold Condensed No. 20"/>
                <a:cs typeface="Trade Gothic Bold Condensed No. 20"/>
                <a:sym typeface="Trade Gothic Bold Condensed No. 20"/>
              </a:defRPr>
            </a:lvl4pPr>
            <a:lvl5pPr>
              <a:buFontTx/>
              <a:buNone/>
              <a:defRPr sz="2400" cap="none">
                <a:latin typeface=""/>
                <a:ea typeface="Trade Gothic Bold Condensed No. 20"/>
                <a:cs typeface="Trade Gothic Bold Condensed No. 20"/>
                <a:sym typeface="Trade Gothic Bold Condensed No. 20"/>
              </a:defRPr>
            </a:lvl5pPr>
          </a:lstStyle>
          <a:p>
            <a:r>
              <a:rPr dirty="0"/>
              <a:t>Body Level One</a:t>
            </a:r>
          </a:p>
        </p:txBody>
      </p:sp>
      <p:pic>
        <p:nvPicPr>
          <p:cNvPr id="1027" name="Picture 3" descr="MSIG-Center-Standard-200x206"/>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844" y="166948"/>
            <a:ext cx="1311021" cy="1350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 Placeholder 15"/>
          <p:cNvSpPr>
            <a:spLocks noGrp="1"/>
          </p:cNvSpPr>
          <p:nvPr>
            <p:ph type="body" sz="quarter" idx="10"/>
          </p:nvPr>
        </p:nvSpPr>
        <p:spPr>
          <a:xfrm>
            <a:off x="527844" y="2039327"/>
            <a:ext cx="5802312" cy="3321600"/>
          </a:xfrm>
        </p:spPr>
        <p:txBody>
          <a:bodyPr/>
          <a:lstStyle>
            <a:lvl1pPr>
              <a:defRPr>
                <a:solidFill>
                  <a:srgbClr val="1B1464"/>
                </a:solidFill>
              </a:defRPr>
            </a:lvl1pPr>
            <a:lvl2pPr>
              <a:defRPr>
                <a:solidFill>
                  <a:srgbClr val="1B1464"/>
                </a:solidFill>
              </a:defRPr>
            </a:lvl2pPr>
            <a:lvl3pPr>
              <a:defRPr>
                <a:solidFill>
                  <a:srgbClr val="1B1464"/>
                </a:solidFill>
              </a:defRPr>
            </a:lvl3pPr>
            <a:lvl4pPr>
              <a:defRPr>
                <a:solidFill>
                  <a:srgbClr val="1B1464"/>
                </a:solidFill>
              </a:defRPr>
            </a:lvl4pPr>
            <a:lvl5pPr>
              <a:defRPr>
                <a:solidFill>
                  <a:srgbClr val="1B1464"/>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ight Triangle 6"/>
          <p:cNvSpPr/>
          <p:nvPr userDrawn="1"/>
        </p:nvSpPr>
        <p:spPr>
          <a:xfrm>
            <a:off x="16042" y="4154905"/>
            <a:ext cx="1838865" cy="4973053"/>
          </a:xfrm>
          <a:prstGeom prst="rtTriangle">
            <a:avLst/>
          </a:prstGeom>
          <a:gradFill flip="none" rotWithShape="0">
            <a:gsLst>
              <a:gs pos="0">
                <a:srgbClr val="F9F9F9"/>
              </a:gs>
              <a:gs pos="74000">
                <a:srgbClr val="F8FAF9"/>
              </a:gs>
              <a:gs pos="83000">
                <a:srgbClr val="F9F9F9"/>
              </a:gs>
              <a:gs pos="100000">
                <a:srgbClr val="F9F9F9"/>
              </a:gs>
            </a:gsLst>
            <a:lin ang="5400000" scaled="1"/>
            <a:tileRect/>
          </a:gra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Calibri"/>
              <a:ea typeface="Calibri"/>
              <a:cs typeface="Calibri"/>
              <a:sym typeface="Calibri"/>
            </a:endParaRPr>
          </a:p>
        </p:txBody>
      </p:sp>
      <p:sp>
        <p:nvSpPr>
          <p:cNvPr id="26" name="Content Placeholder 25"/>
          <p:cNvSpPr>
            <a:spLocks noGrp="1"/>
          </p:cNvSpPr>
          <p:nvPr>
            <p:ph sz="quarter" idx="11"/>
          </p:nvPr>
        </p:nvSpPr>
        <p:spPr>
          <a:xfrm>
            <a:off x="528638" y="5600700"/>
            <a:ext cx="5969000" cy="1951038"/>
          </a:xfrm>
        </p:spPr>
        <p:txBody>
          <a:bodyPr/>
          <a:lstStyle>
            <a:lvl1pPr>
              <a:defRPr>
                <a:solidFill>
                  <a:srgbClr val="1B1464"/>
                </a:solidFill>
              </a:defRPr>
            </a:lvl1pPr>
            <a:lvl2pPr>
              <a:defRPr>
                <a:solidFill>
                  <a:srgbClr val="1B1464"/>
                </a:solidFill>
              </a:defRPr>
            </a:lvl2pPr>
            <a:lvl3pPr>
              <a:defRPr>
                <a:solidFill>
                  <a:srgbClr val="1B1464"/>
                </a:solidFill>
              </a:defRPr>
            </a:lvl3pPr>
            <a:lvl4pPr>
              <a:defRPr>
                <a:solidFill>
                  <a:srgbClr val="1B1464"/>
                </a:solidFill>
              </a:defRPr>
            </a:lvl4pPr>
            <a:lvl5pPr>
              <a:defRPr>
                <a:solidFill>
                  <a:srgbClr val="1B1464"/>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descr="1-cover.jpg"/>
          <p:cNvPicPr>
            <a:picLocks noChangeAspect="1"/>
          </p:cNvPicPr>
          <p:nvPr userDrawn="1"/>
        </p:nvPicPr>
        <p:blipFill rotWithShape="1">
          <a:blip r:embed="rId3" cstate="print">
            <a:extLst>
              <a:ext uri="{28A0092B-C50C-407E-A947-70E740481C1C}">
                <a14:useLocalDpi xmlns:a14="http://schemas.microsoft.com/office/drawing/2010/main" val="0"/>
              </a:ext>
            </a:extLst>
          </a:blip>
          <a:srcRect l="21463" t="28555" r="13077" b="6017"/>
          <a:stretch/>
        </p:blipFill>
        <p:spPr>
          <a:xfrm>
            <a:off x="-3102" y="-4010"/>
            <a:ext cx="6861102" cy="9144000"/>
          </a:xfrm>
          <a:prstGeom prst="rect">
            <a:avLst/>
          </a:prstGeom>
        </p:spPr>
      </p:pic>
      <p:sp>
        <p:nvSpPr>
          <p:cNvPr id="2" name="Right Triangle 1"/>
          <p:cNvSpPr/>
          <p:nvPr userDrawn="1"/>
        </p:nvSpPr>
        <p:spPr>
          <a:xfrm rot="5400000">
            <a:off x="-10589" y="785"/>
            <a:ext cx="1147608" cy="1124465"/>
          </a:xfrm>
          <a:prstGeom prst="rtTriangle">
            <a:avLst/>
          </a:prstGeom>
          <a:solidFill>
            <a:srgbClr val="1C146B"/>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Calibri"/>
              <a:ea typeface="Calibri"/>
              <a:cs typeface="Calibri"/>
              <a:sym typeface="Calibri"/>
            </a:endParaRPr>
          </a:p>
        </p:txBody>
      </p:sp>
      <p:pic>
        <p:nvPicPr>
          <p:cNvPr id="11" name="Picture 2"/>
          <p:cNvPicPr>
            <a:picLocks noChangeAspect="1" noChangeArrowheads="1"/>
          </p:cNvPicPr>
          <p:nvPr userDrawn="1"/>
        </p:nvPicPr>
        <p:blipFill>
          <a:blip r:embed="rId4" cstate="print">
            <a:clrChange>
              <a:clrFrom>
                <a:srgbClr val="FFFFFF"/>
              </a:clrFrom>
              <a:clrTo>
                <a:srgbClr val="FFFFFF">
                  <a:alpha val="0"/>
                </a:srgbClr>
              </a:clrTo>
            </a:clrChange>
            <a:lum bright="12000" contrast="6000"/>
            <a:extLst>
              <a:ext uri="{28A0092B-C50C-407E-A947-70E740481C1C}">
                <a14:useLocalDpi xmlns:a14="http://schemas.microsoft.com/office/drawing/2010/main" val="0"/>
              </a:ext>
            </a:extLst>
          </a:blip>
          <a:srcRect/>
          <a:stretch>
            <a:fillRect/>
          </a:stretch>
        </p:blipFill>
        <p:spPr bwMode="auto">
          <a:xfrm>
            <a:off x="2516423" y="8723439"/>
            <a:ext cx="1828800" cy="165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Content Placeholder 17"/>
          <p:cNvSpPr>
            <a:spLocks noGrp="1"/>
          </p:cNvSpPr>
          <p:nvPr>
            <p:ph sz="quarter" idx="12"/>
          </p:nvPr>
        </p:nvSpPr>
        <p:spPr>
          <a:xfrm>
            <a:off x="869950" y="1701799"/>
            <a:ext cx="5265738" cy="5468313"/>
          </a:xfrm>
        </p:spPr>
        <p:txBody>
          <a:bodyPr/>
          <a:lstStyle>
            <a:lvl1pPr>
              <a:lnSpc>
                <a:spcPct val="100000"/>
              </a:lnSpc>
              <a:defRPr sz="1400">
                <a:solidFill>
                  <a:srgbClr val="1C146B"/>
                </a:solidFill>
                <a:latin typeface="+mj-lt"/>
              </a:defRPr>
            </a:lvl1pPr>
            <a:lvl2pPr>
              <a:lnSpc>
                <a:spcPct val="100000"/>
              </a:lnSpc>
              <a:defRPr sz="1400">
                <a:solidFill>
                  <a:srgbClr val="1C146B"/>
                </a:solidFill>
                <a:latin typeface="+mj-lt"/>
              </a:defRPr>
            </a:lvl2pPr>
            <a:lvl3pPr>
              <a:lnSpc>
                <a:spcPct val="100000"/>
              </a:lnSpc>
              <a:defRPr sz="1400">
                <a:solidFill>
                  <a:srgbClr val="1C146B"/>
                </a:solidFill>
                <a:latin typeface="+mj-lt"/>
              </a:defRPr>
            </a:lvl3pPr>
            <a:lvl4pPr>
              <a:lnSpc>
                <a:spcPct val="100000"/>
              </a:lnSpc>
              <a:defRPr sz="1200">
                <a:solidFill>
                  <a:srgbClr val="1C146B"/>
                </a:solidFill>
                <a:latin typeface="+mj-lt"/>
              </a:defRPr>
            </a:lvl4pPr>
            <a:lvl5pPr>
              <a:lnSpc>
                <a:spcPct val="100000"/>
              </a:lnSpc>
              <a:defRPr sz="1200">
                <a:solidFill>
                  <a:srgbClr val="1C146B"/>
                </a:solidFill>
                <a:latin typeface="+mj-lt"/>
              </a:defRPr>
            </a:lvl5pPr>
          </a:lstStyle>
          <a:p>
            <a:pPr lvl="0"/>
            <a:r>
              <a:rPr lang="en-US" dirty="0"/>
              <a:t>Click to edit Master text styles</a:t>
            </a:r>
          </a:p>
        </p:txBody>
      </p:sp>
      <p:sp>
        <p:nvSpPr>
          <p:cNvPr id="25" name="Text Placeholder 24"/>
          <p:cNvSpPr>
            <a:spLocks noGrp="1"/>
          </p:cNvSpPr>
          <p:nvPr>
            <p:ph type="body" sz="quarter" idx="14"/>
          </p:nvPr>
        </p:nvSpPr>
        <p:spPr>
          <a:xfrm>
            <a:off x="2052638" y="7421563"/>
            <a:ext cx="2881312" cy="966787"/>
          </a:xfrm>
        </p:spPr>
        <p:txBody>
          <a:bodyPr/>
          <a:lstStyle>
            <a:lvl1pPr>
              <a:lnSpc>
                <a:spcPct val="100000"/>
              </a:lnSpc>
              <a:defRPr sz="800">
                <a:solidFill>
                  <a:schemeClr val="tx1"/>
                </a:solidFill>
                <a:latin typeface="Calibri Light" panose="020F0302020204030204" pitchFamily="34" charset="0"/>
                <a:cs typeface="Arial" panose="020B0604020202020204" pitchFamily="34" charset="0"/>
              </a:defRPr>
            </a:lvl1pPr>
            <a:lvl2pPr>
              <a:lnSpc>
                <a:spcPct val="100000"/>
              </a:lnSpc>
              <a:defRPr sz="800">
                <a:solidFill>
                  <a:schemeClr val="tx1"/>
                </a:solidFill>
                <a:latin typeface="Calibri Light" panose="020F0302020204030204" pitchFamily="34" charset="0"/>
                <a:cs typeface="Arial" panose="020B0604020202020204" pitchFamily="34" charset="0"/>
              </a:defRPr>
            </a:lvl2pPr>
            <a:lvl3pPr>
              <a:lnSpc>
                <a:spcPct val="100000"/>
              </a:lnSpc>
              <a:defRPr sz="800">
                <a:solidFill>
                  <a:schemeClr val="tx1"/>
                </a:solidFill>
                <a:latin typeface="Calibri Light" panose="020F0302020204030204" pitchFamily="34" charset="0"/>
                <a:cs typeface="Arial" panose="020B0604020202020204" pitchFamily="34" charset="0"/>
              </a:defRPr>
            </a:lvl3pPr>
            <a:lvl4pPr>
              <a:lnSpc>
                <a:spcPct val="100000"/>
              </a:lnSpc>
              <a:defRPr sz="800">
                <a:solidFill>
                  <a:schemeClr val="tx1"/>
                </a:solidFill>
                <a:latin typeface="Calibri Light" panose="020F0302020204030204" pitchFamily="34" charset="0"/>
                <a:cs typeface="Arial" panose="020B0604020202020204" pitchFamily="34" charset="0"/>
              </a:defRPr>
            </a:lvl4pPr>
            <a:lvl5pPr>
              <a:lnSpc>
                <a:spcPct val="100000"/>
              </a:lnSpc>
              <a:defRPr sz="800">
                <a:solidFill>
                  <a:schemeClr val="tx1"/>
                </a:solidFill>
                <a:latin typeface="Calibri Light" panose="020F030202020403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descr="A red and blue logo&#10;&#10;Description automatically generated">
            <a:extLst>
              <a:ext uri="{FF2B5EF4-FFF2-40B4-BE49-F238E27FC236}">
                <a16:creationId xmlns:a16="http://schemas.microsoft.com/office/drawing/2014/main" id="{11A656B8-CC71-7B0E-C6E5-A116B4603EE5}"/>
              </a:ext>
            </a:extLst>
          </p:cNvPr>
          <p:cNvPicPr>
            <a:picLocks noChangeAspect="1"/>
          </p:cNvPicPr>
          <p:nvPr userDrawn="1"/>
        </p:nvPicPr>
        <p:blipFill rotWithShape="1">
          <a:blip r:embed="rId5" cstate="print">
            <a:extLst>
              <a:ext uri="{28A0092B-C50C-407E-A947-70E740481C1C}">
                <a14:useLocalDpi xmlns:a14="http://schemas.microsoft.com/office/drawing/2010/main" val="0"/>
              </a:ext>
            </a:extLst>
          </a:blip>
          <a:srcRect l="6022" t="30270" b="32303"/>
          <a:stretch/>
        </p:blipFill>
        <p:spPr>
          <a:xfrm>
            <a:off x="563215" y="532814"/>
            <a:ext cx="1802512" cy="717862"/>
          </a:xfrm>
          <a:prstGeom prst="rect">
            <a:avLst/>
          </a:prstGeom>
        </p:spPr>
      </p:pic>
    </p:spTree>
    <p:extLst>
      <p:ext uri="{BB962C8B-B14F-4D97-AF65-F5344CB8AC3E}">
        <p14:creationId xmlns:p14="http://schemas.microsoft.com/office/powerpoint/2010/main" val="1950781366"/>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descr="4-background+footer.jp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6858000" cy="9144000"/>
          </a:xfrm>
          <a:prstGeom prst="rect">
            <a:avLst/>
          </a:prstGeom>
        </p:spPr>
      </p:pic>
      <p:sp>
        <p:nvSpPr>
          <p:cNvPr id="12" name="Shape 12"/>
          <p:cNvSpPr>
            <a:spLocks noGrp="1"/>
          </p:cNvSpPr>
          <p:nvPr>
            <p:ph type="title"/>
          </p:nvPr>
        </p:nvSpPr>
        <p:spPr>
          <a:xfrm>
            <a:off x="342900" y="366184"/>
            <a:ext cx="6172200" cy="1767417"/>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p>
            <a:r>
              <a:rPr dirty="0"/>
              <a:t>Title Text</a:t>
            </a:r>
          </a:p>
        </p:txBody>
      </p:sp>
      <p:sp>
        <p:nvSpPr>
          <p:cNvPr id="13" name="Shape 13"/>
          <p:cNvSpPr>
            <a:spLocks noGrp="1"/>
          </p:cNvSpPr>
          <p:nvPr>
            <p:ph type="body" idx="1"/>
          </p:nvPr>
        </p:nvSpPr>
        <p:spPr>
          <a:xfrm>
            <a:off x="342900" y="2133600"/>
            <a:ext cx="6181743" cy="7010400"/>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p>
            <a:r>
              <a:rPr dirty="0"/>
              <a:t>Body Level One</a:t>
            </a:r>
            <a:endParaRPr lang="en-US" dirty="0"/>
          </a:p>
          <a:p>
            <a:pPr lvl="3"/>
            <a:r>
              <a:rPr dirty="0"/>
              <a:t>Body Level Two</a:t>
            </a:r>
          </a:p>
          <a:p>
            <a:pPr lvl="4"/>
            <a:r>
              <a:rPr lang="en-US" dirty="0"/>
              <a:t>	</a:t>
            </a:r>
            <a:r>
              <a:rPr dirty="0"/>
              <a:t>Body Level Three</a:t>
            </a:r>
            <a:endParaRPr lang="en-US" dirty="0"/>
          </a:p>
          <a:p>
            <a:pPr lvl="5"/>
            <a:r>
              <a:rPr dirty="0"/>
              <a:t>Body Level Four</a:t>
            </a:r>
          </a:p>
        </p:txBody>
      </p:sp>
    </p:spTree>
  </p:cSld>
  <p:clrMap bg1="lt1" tx1="dk1" bg2="lt2" tx2="dk2" accent1="accent1" accent2="accent2" accent3="accent3" accent4="accent4" accent5="accent5" accent6="accent6" hlink="hlink" folHlink="folHlink"/>
  <p:sldLayoutIdLst>
    <p:sldLayoutId id="2147483660" r:id="rId1"/>
  </p:sldLayoutIdLst>
  <p:transition spd="med"/>
  <p:txStyles>
    <p:titleStyle>
      <a:lvl1pPr marL="0" marR="0" indent="0" algn="l" defTabSz="914400" rtl="0" latinLnBrk="0">
        <a:lnSpc>
          <a:spcPct val="100000"/>
        </a:lnSpc>
        <a:spcBef>
          <a:spcPts val="0"/>
        </a:spcBef>
        <a:spcAft>
          <a:spcPts val="0"/>
        </a:spcAft>
        <a:buClrTx/>
        <a:buSzTx/>
        <a:buFontTx/>
        <a:buNone/>
        <a:tabLst/>
        <a:defRPr sz="3600" b="1" i="0" u="none" strike="noStrike" cap="none" spc="0" baseline="0">
          <a:ln>
            <a:noFill/>
          </a:ln>
          <a:solidFill>
            <a:srgbClr val="1B1464"/>
          </a:solidFill>
          <a:uFillTx/>
          <a:latin typeface=""/>
          <a:ea typeface="Trade Gothic Bold Condensed No. 20"/>
          <a:cs typeface="Trade Gothic Bold Condensed No. 20"/>
          <a:sym typeface="Trade Gothic Bold Condensed No. 20"/>
        </a:defRPr>
      </a:lvl1pPr>
      <a:lvl2pPr marL="0" marR="0" indent="0" algn="l" defTabSz="914400" rtl="0" latinLnBrk="0">
        <a:lnSpc>
          <a:spcPct val="100000"/>
        </a:lnSpc>
        <a:spcBef>
          <a:spcPts val="0"/>
        </a:spcBef>
        <a:spcAft>
          <a:spcPts val="0"/>
        </a:spcAft>
        <a:buClrTx/>
        <a:buSzTx/>
        <a:buFontTx/>
        <a:buNone/>
        <a:tabLst/>
        <a:defRPr sz="5400" b="0" i="0" u="none" strike="noStrike" cap="none" spc="0" baseline="0">
          <a:ln>
            <a:noFill/>
          </a:ln>
          <a:solidFill>
            <a:srgbClr val="012E60"/>
          </a:solidFill>
          <a:uFillTx/>
          <a:latin typeface="Trade Gothic Bold Condensed No. 20"/>
          <a:ea typeface="Trade Gothic Bold Condensed No. 20"/>
          <a:cs typeface="Trade Gothic Bold Condensed No. 20"/>
          <a:sym typeface="Trade Gothic Bold Condensed No. 20"/>
        </a:defRPr>
      </a:lvl2pPr>
      <a:lvl3pPr marL="0" marR="0" indent="0" algn="l" defTabSz="914400" rtl="0" latinLnBrk="0">
        <a:lnSpc>
          <a:spcPct val="100000"/>
        </a:lnSpc>
        <a:spcBef>
          <a:spcPts val="0"/>
        </a:spcBef>
        <a:spcAft>
          <a:spcPts val="0"/>
        </a:spcAft>
        <a:buClrTx/>
        <a:buSzTx/>
        <a:buFontTx/>
        <a:buNone/>
        <a:tabLst/>
        <a:defRPr sz="5400" b="0" i="0" u="none" strike="noStrike" cap="none" spc="0" baseline="0">
          <a:ln>
            <a:noFill/>
          </a:ln>
          <a:solidFill>
            <a:srgbClr val="012E60"/>
          </a:solidFill>
          <a:uFillTx/>
          <a:latin typeface="Trade Gothic Bold Condensed No. 20"/>
          <a:ea typeface="Trade Gothic Bold Condensed No. 20"/>
          <a:cs typeface="Trade Gothic Bold Condensed No. 20"/>
          <a:sym typeface="Trade Gothic Bold Condensed No. 20"/>
        </a:defRPr>
      </a:lvl3pPr>
      <a:lvl4pPr marL="0" marR="0" indent="0" algn="l" defTabSz="914400" rtl="0" latinLnBrk="0">
        <a:lnSpc>
          <a:spcPct val="100000"/>
        </a:lnSpc>
        <a:spcBef>
          <a:spcPts val="0"/>
        </a:spcBef>
        <a:spcAft>
          <a:spcPts val="0"/>
        </a:spcAft>
        <a:buClrTx/>
        <a:buSzTx/>
        <a:buFontTx/>
        <a:buNone/>
        <a:tabLst/>
        <a:defRPr sz="5400" b="0" i="0" u="none" strike="noStrike" cap="none" spc="0" baseline="0">
          <a:ln>
            <a:noFill/>
          </a:ln>
          <a:solidFill>
            <a:srgbClr val="012E60"/>
          </a:solidFill>
          <a:uFillTx/>
          <a:latin typeface="Trade Gothic Bold Condensed No. 20"/>
          <a:ea typeface="Trade Gothic Bold Condensed No. 20"/>
          <a:cs typeface="Trade Gothic Bold Condensed No. 20"/>
          <a:sym typeface="Trade Gothic Bold Condensed No. 20"/>
        </a:defRPr>
      </a:lvl4pPr>
      <a:lvl5pPr marL="0" marR="0" indent="0" algn="l" defTabSz="914400" rtl="0" latinLnBrk="0">
        <a:lnSpc>
          <a:spcPct val="100000"/>
        </a:lnSpc>
        <a:spcBef>
          <a:spcPts val="0"/>
        </a:spcBef>
        <a:spcAft>
          <a:spcPts val="0"/>
        </a:spcAft>
        <a:buClrTx/>
        <a:buSzTx/>
        <a:buFontTx/>
        <a:buNone/>
        <a:tabLst/>
        <a:defRPr sz="5400" b="0" i="0" u="none" strike="noStrike" cap="none" spc="0" baseline="0">
          <a:ln>
            <a:noFill/>
          </a:ln>
          <a:solidFill>
            <a:srgbClr val="012E60"/>
          </a:solidFill>
          <a:uFillTx/>
          <a:latin typeface="Trade Gothic Bold Condensed No. 20"/>
          <a:ea typeface="Trade Gothic Bold Condensed No. 20"/>
          <a:cs typeface="Trade Gothic Bold Condensed No. 20"/>
          <a:sym typeface="Trade Gothic Bold Condensed No. 20"/>
        </a:defRPr>
      </a:lvl5pPr>
      <a:lvl6pPr marL="0" marR="0" indent="0" algn="l" defTabSz="914400" rtl="0" latinLnBrk="0">
        <a:lnSpc>
          <a:spcPct val="100000"/>
        </a:lnSpc>
        <a:spcBef>
          <a:spcPts val="0"/>
        </a:spcBef>
        <a:spcAft>
          <a:spcPts val="0"/>
        </a:spcAft>
        <a:buClrTx/>
        <a:buSzTx/>
        <a:buFontTx/>
        <a:buNone/>
        <a:tabLst/>
        <a:defRPr sz="5400" b="0" i="0" u="none" strike="noStrike" cap="none" spc="0" baseline="0">
          <a:ln>
            <a:noFill/>
          </a:ln>
          <a:solidFill>
            <a:srgbClr val="012E60"/>
          </a:solidFill>
          <a:uFillTx/>
          <a:latin typeface="Trade Gothic Bold Condensed No. 20"/>
          <a:ea typeface="Trade Gothic Bold Condensed No. 20"/>
          <a:cs typeface="Trade Gothic Bold Condensed No. 20"/>
          <a:sym typeface="Trade Gothic Bold Condensed No. 20"/>
        </a:defRPr>
      </a:lvl6pPr>
      <a:lvl7pPr marL="0" marR="0" indent="0" algn="l" defTabSz="914400" rtl="0" latinLnBrk="0">
        <a:lnSpc>
          <a:spcPct val="100000"/>
        </a:lnSpc>
        <a:spcBef>
          <a:spcPts val="0"/>
        </a:spcBef>
        <a:spcAft>
          <a:spcPts val="0"/>
        </a:spcAft>
        <a:buClrTx/>
        <a:buSzTx/>
        <a:buFontTx/>
        <a:buNone/>
        <a:tabLst/>
        <a:defRPr sz="5400" b="0" i="0" u="none" strike="noStrike" cap="none" spc="0" baseline="0">
          <a:ln>
            <a:noFill/>
          </a:ln>
          <a:solidFill>
            <a:srgbClr val="012E60"/>
          </a:solidFill>
          <a:uFillTx/>
          <a:latin typeface="Trade Gothic Bold Condensed No. 20"/>
          <a:ea typeface="Trade Gothic Bold Condensed No. 20"/>
          <a:cs typeface="Trade Gothic Bold Condensed No. 20"/>
          <a:sym typeface="Trade Gothic Bold Condensed No. 20"/>
        </a:defRPr>
      </a:lvl7pPr>
      <a:lvl8pPr marL="0" marR="0" indent="0" algn="l" defTabSz="914400" rtl="0" latinLnBrk="0">
        <a:lnSpc>
          <a:spcPct val="100000"/>
        </a:lnSpc>
        <a:spcBef>
          <a:spcPts val="0"/>
        </a:spcBef>
        <a:spcAft>
          <a:spcPts val="0"/>
        </a:spcAft>
        <a:buClrTx/>
        <a:buSzTx/>
        <a:buFontTx/>
        <a:buNone/>
        <a:tabLst/>
        <a:defRPr sz="5400" b="0" i="0" u="none" strike="noStrike" cap="none" spc="0" baseline="0">
          <a:ln>
            <a:noFill/>
          </a:ln>
          <a:solidFill>
            <a:srgbClr val="012E60"/>
          </a:solidFill>
          <a:uFillTx/>
          <a:latin typeface="Trade Gothic Bold Condensed No. 20"/>
          <a:ea typeface="Trade Gothic Bold Condensed No. 20"/>
          <a:cs typeface="Trade Gothic Bold Condensed No. 20"/>
          <a:sym typeface="Trade Gothic Bold Condensed No. 20"/>
        </a:defRPr>
      </a:lvl8pPr>
      <a:lvl9pPr marL="0" marR="0" indent="0" algn="l" defTabSz="914400" rtl="0" latinLnBrk="0">
        <a:lnSpc>
          <a:spcPct val="100000"/>
        </a:lnSpc>
        <a:spcBef>
          <a:spcPts val="0"/>
        </a:spcBef>
        <a:spcAft>
          <a:spcPts val="0"/>
        </a:spcAft>
        <a:buClrTx/>
        <a:buSzTx/>
        <a:buFontTx/>
        <a:buNone/>
        <a:tabLst/>
        <a:defRPr sz="5400" b="0" i="0" u="none" strike="noStrike" cap="none" spc="0" baseline="0">
          <a:ln>
            <a:noFill/>
          </a:ln>
          <a:solidFill>
            <a:srgbClr val="012E60"/>
          </a:solidFill>
          <a:uFillTx/>
          <a:latin typeface="Trade Gothic Bold Condensed No. 20"/>
          <a:ea typeface="Trade Gothic Bold Condensed No. 20"/>
          <a:cs typeface="Trade Gothic Bold Condensed No. 20"/>
          <a:sym typeface="Trade Gothic Bold Condensed No. 20"/>
        </a:defRPr>
      </a:lvl9pPr>
    </p:titleStyle>
    <p:bodyStyle>
      <a:lvl1pPr marL="285750" marR="0" indent="-285750" algn="l" defTabSz="914400" rtl="0" latinLnBrk="0">
        <a:lnSpc>
          <a:spcPct val="150000"/>
        </a:lnSpc>
        <a:spcBef>
          <a:spcPts val="0"/>
        </a:spcBef>
        <a:spcAft>
          <a:spcPts val="1200"/>
        </a:spcAft>
        <a:buClrTx/>
        <a:buSzTx/>
        <a:buFont typeface="Courier New"/>
        <a:buChar char="o"/>
        <a:tabLst/>
        <a:defRPr sz="1800" b="0" i="0" u="none" strike="noStrike" cap="none" spc="0" baseline="0">
          <a:ln>
            <a:noFill/>
          </a:ln>
          <a:solidFill>
            <a:srgbClr val="A7A7A7"/>
          </a:solidFill>
          <a:uFillTx/>
          <a:latin typeface="Myriad "/>
          <a:ea typeface="+mn-ea"/>
          <a:cs typeface="Myriad "/>
          <a:sym typeface="Helvetica Neue"/>
        </a:defRPr>
      </a:lvl1pPr>
      <a:lvl2pPr marL="285750" marR="0" indent="-285750" algn="l" defTabSz="914400" rtl="0" latinLnBrk="0">
        <a:lnSpc>
          <a:spcPct val="150000"/>
        </a:lnSpc>
        <a:spcBef>
          <a:spcPts val="0"/>
        </a:spcBef>
        <a:spcAft>
          <a:spcPts val="1200"/>
        </a:spcAft>
        <a:buClrTx/>
        <a:buSzTx/>
        <a:buFont typeface="Courier New"/>
        <a:buChar char="o"/>
        <a:tabLst/>
        <a:defRPr sz="1800" b="0" i="0" u="none" strike="noStrike" cap="none" spc="0" baseline="0">
          <a:ln>
            <a:noFill/>
          </a:ln>
          <a:solidFill>
            <a:srgbClr val="A7A7A7"/>
          </a:solidFill>
          <a:uFillTx/>
          <a:latin typeface="Myriad "/>
          <a:ea typeface="+mn-ea"/>
          <a:cs typeface="Myriad "/>
          <a:sym typeface="Helvetica Neue"/>
        </a:defRPr>
      </a:lvl2pPr>
      <a:lvl3pPr marL="285750" marR="0" indent="-285750" algn="l" defTabSz="914400" rtl="0" latinLnBrk="0">
        <a:lnSpc>
          <a:spcPct val="150000"/>
        </a:lnSpc>
        <a:spcBef>
          <a:spcPts val="0"/>
        </a:spcBef>
        <a:spcAft>
          <a:spcPts val="1200"/>
        </a:spcAft>
        <a:buClrTx/>
        <a:buSzTx/>
        <a:buFont typeface="Courier New"/>
        <a:buChar char="o"/>
        <a:tabLst/>
        <a:defRPr sz="1800" b="0" i="0" u="none" strike="noStrike" cap="none" spc="0" baseline="0">
          <a:ln>
            <a:noFill/>
          </a:ln>
          <a:solidFill>
            <a:srgbClr val="A7A7A7"/>
          </a:solidFill>
          <a:uFillTx/>
          <a:latin typeface="Myriad "/>
          <a:ea typeface="+mn-ea"/>
          <a:cs typeface="Myriad "/>
          <a:sym typeface="Helvetica Neue"/>
        </a:defRPr>
      </a:lvl3pPr>
      <a:lvl4pPr marL="557784" marR="0" indent="-285750" algn="l" defTabSz="914400" rtl="0" latinLnBrk="0">
        <a:lnSpc>
          <a:spcPct val="150000"/>
        </a:lnSpc>
        <a:spcBef>
          <a:spcPts val="0"/>
        </a:spcBef>
        <a:spcAft>
          <a:spcPts val="1200"/>
        </a:spcAft>
        <a:buClrTx/>
        <a:buSzTx/>
        <a:buFont typeface="Arial"/>
        <a:buChar char="•"/>
        <a:tabLst/>
        <a:defRPr sz="1500" b="0" i="0" u="none" strike="noStrike" cap="none" spc="0" baseline="0">
          <a:ln>
            <a:noFill/>
          </a:ln>
          <a:solidFill>
            <a:srgbClr val="A7A7A7"/>
          </a:solidFill>
          <a:uFillTx/>
          <a:latin typeface="Myriad "/>
          <a:ea typeface="+mn-ea"/>
          <a:cs typeface="Myriad "/>
          <a:sym typeface="Helvetica Neue"/>
        </a:defRPr>
      </a:lvl4pPr>
      <a:lvl5pPr marL="832104" marR="0" indent="-285750" algn="l" defTabSz="914400" rtl="0" latinLnBrk="0">
        <a:lnSpc>
          <a:spcPct val="150000"/>
        </a:lnSpc>
        <a:spcBef>
          <a:spcPts val="0"/>
        </a:spcBef>
        <a:spcAft>
          <a:spcPts val="1200"/>
        </a:spcAft>
        <a:buClrTx/>
        <a:buSzTx/>
        <a:buFont typeface="Courier New"/>
        <a:buChar char="o"/>
        <a:tabLst/>
        <a:defRPr sz="1500" b="0" i="0" u="none" strike="noStrike" cap="none" spc="0" baseline="0">
          <a:ln>
            <a:noFill/>
          </a:ln>
          <a:solidFill>
            <a:srgbClr val="A7A7A7"/>
          </a:solidFill>
          <a:uFillTx/>
          <a:latin typeface="Myriad "/>
          <a:ea typeface="+mn-ea"/>
          <a:cs typeface="Myriad "/>
          <a:sym typeface="Helvetica Neue"/>
        </a:defRPr>
      </a:lvl5pPr>
      <a:lvl6pPr marL="1197864" marR="0" indent="-285750" algn="l" defTabSz="914400" rtl="0" latinLnBrk="0">
        <a:lnSpc>
          <a:spcPct val="150000"/>
        </a:lnSpc>
        <a:spcBef>
          <a:spcPts val="0"/>
        </a:spcBef>
        <a:spcAft>
          <a:spcPts val="0"/>
        </a:spcAft>
        <a:buClrTx/>
        <a:buSzTx/>
        <a:buFont typeface="Arial"/>
        <a:buChar char="•"/>
        <a:tabLst/>
        <a:defRPr sz="1500" b="0" i="0" u="none" strike="noStrike" cap="none" spc="0" baseline="0">
          <a:ln>
            <a:noFill/>
          </a:ln>
          <a:solidFill>
            <a:srgbClr val="A7A7A7"/>
          </a:solidFill>
          <a:uFillTx/>
          <a:latin typeface="+mn-lt"/>
          <a:ea typeface="+mn-ea"/>
          <a:cs typeface="+mn-cs"/>
          <a:sym typeface="Helvetica Neue"/>
        </a:defRPr>
      </a:lvl6pPr>
      <a:lvl7pPr marL="0" marR="0" indent="2743200" algn="l" defTabSz="914400" rtl="0" latinLnBrk="0">
        <a:lnSpc>
          <a:spcPct val="100000"/>
        </a:lnSpc>
        <a:spcBef>
          <a:spcPts val="0"/>
        </a:spcBef>
        <a:spcAft>
          <a:spcPts val="0"/>
        </a:spcAft>
        <a:buClrTx/>
        <a:buSzTx/>
        <a:buFontTx/>
        <a:buNone/>
        <a:tabLst/>
        <a:defRPr sz="1800" b="0" i="0" u="none" strike="noStrike" cap="none" spc="0" baseline="0">
          <a:ln>
            <a:noFill/>
          </a:ln>
          <a:solidFill>
            <a:srgbClr val="A7A7A7"/>
          </a:solidFill>
          <a:uFillTx/>
          <a:latin typeface="+mn-lt"/>
          <a:ea typeface="+mn-ea"/>
          <a:cs typeface="+mn-cs"/>
          <a:sym typeface="Helvetica Neue"/>
        </a:defRPr>
      </a:lvl7pPr>
      <a:lvl8pPr marL="0" marR="0" indent="3200400" algn="l" defTabSz="914400" rtl="0" latinLnBrk="0">
        <a:lnSpc>
          <a:spcPct val="100000"/>
        </a:lnSpc>
        <a:spcBef>
          <a:spcPts val="0"/>
        </a:spcBef>
        <a:spcAft>
          <a:spcPts val="0"/>
        </a:spcAft>
        <a:buClrTx/>
        <a:buSzTx/>
        <a:buFontTx/>
        <a:buNone/>
        <a:tabLst/>
        <a:defRPr sz="1800" b="0" i="0" u="none" strike="noStrike" cap="none" spc="0" baseline="0">
          <a:ln>
            <a:noFill/>
          </a:ln>
          <a:solidFill>
            <a:srgbClr val="A7A7A7"/>
          </a:solidFill>
          <a:uFillTx/>
          <a:latin typeface="+mn-lt"/>
          <a:ea typeface="+mn-ea"/>
          <a:cs typeface="+mn-cs"/>
          <a:sym typeface="Helvetica Neue"/>
        </a:defRPr>
      </a:lvl8pPr>
      <a:lvl9pPr marL="0" marR="0" indent="3657600" algn="l" defTabSz="914400" rtl="0" latinLnBrk="0">
        <a:lnSpc>
          <a:spcPct val="100000"/>
        </a:lnSpc>
        <a:spcBef>
          <a:spcPts val="0"/>
        </a:spcBef>
        <a:spcAft>
          <a:spcPts val="0"/>
        </a:spcAft>
        <a:buClrTx/>
        <a:buSzTx/>
        <a:buFontTx/>
        <a:buNone/>
        <a:tabLst/>
        <a:defRPr sz="1800" b="0" i="0" u="none" strike="noStrike" cap="none" spc="0" baseline="0">
          <a:ln>
            <a:noFill/>
          </a:ln>
          <a:solidFill>
            <a:srgbClr val="A7A7A7"/>
          </a:solidFill>
          <a:uFillTx/>
          <a:latin typeface="+mn-lt"/>
          <a:ea typeface="+mn-ea"/>
          <a:cs typeface="+mn-cs"/>
          <a:sym typeface="Helvetica Neue"/>
        </a:defRPr>
      </a:lvl9pPr>
    </p:bodyStyle>
    <p:otherStyle>
      <a:lvl1pPr marL="0" marR="0" indent="0" algn="r"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a:defRPr>
      </a:lvl1pPr>
      <a:lvl2pPr marL="0" marR="0" indent="0" algn="r"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a:defRPr>
      </a:lvl2pPr>
      <a:lvl3pPr marL="0" marR="0" indent="0" algn="r"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a:defRPr>
      </a:lvl3pPr>
      <a:lvl4pPr marL="0" marR="0" indent="0" algn="r"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a:defRPr>
      </a:lvl4pPr>
      <a:lvl5pPr marL="0" marR="0" indent="0" algn="r"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a:defRPr>
      </a:lvl5pPr>
      <a:lvl6pPr marL="0" marR="0" indent="0" algn="r"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a:defRPr>
      </a:lvl6pPr>
      <a:lvl7pPr marL="0" marR="0" indent="0" algn="r"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a:defRPr>
      </a:lvl7pPr>
      <a:lvl8pPr marL="0" marR="0" indent="0" algn="r"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a:defRPr>
      </a:lvl8pPr>
      <a:lvl9pPr marL="0" marR="0" indent="0" algn="r"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p:cNvSpPr>
            <a:spLocks noGrp="1"/>
          </p:cNvSpPr>
          <p:nvPr>
            <p:ph type="body" sz="quarter" idx="1"/>
          </p:nvPr>
        </p:nvSpPr>
        <p:spPr>
          <a:xfrm>
            <a:off x="152283" y="7875638"/>
            <a:ext cx="5747469" cy="971603"/>
          </a:xfrm>
        </p:spPr>
        <p:txBody>
          <a:bodyPr wrap="square" anchor="ctr" anchorCtr="0">
            <a:noAutofit/>
          </a:bodyPr>
          <a:lstStyle/>
          <a:p>
            <a:pPr>
              <a:lnSpc>
                <a:spcPct val="100000"/>
              </a:lnSpc>
              <a:spcAft>
                <a:spcPts val="0"/>
              </a:spcAft>
            </a:pPr>
            <a:r>
              <a:rPr lang="en-US" sz="900" b="0" dirty="0">
                <a:solidFill>
                  <a:schemeClr val="tx1"/>
                </a:solidFill>
                <a:latin typeface="Calibri Light" panose="020F0302020204030204" pitchFamily="34" charset="0"/>
              </a:rPr>
              <a:t>MSIG, “we”, “us”, or “our(s)” refers to the MS&amp;AD Insurance Group insurers underwriting coverage: Mitsui </a:t>
            </a:r>
          </a:p>
          <a:p>
            <a:pPr>
              <a:lnSpc>
                <a:spcPct val="100000"/>
              </a:lnSpc>
              <a:spcAft>
                <a:spcPts val="0"/>
              </a:spcAft>
            </a:pPr>
            <a:r>
              <a:rPr lang="en-US" sz="900" b="0" dirty="0">
                <a:solidFill>
                  <a:schemeClr val="tx1"/>
                </a:solidFill>
                <a:latin typeface="Calibri Light" panose="020F0302020204030204" pitchFamily="34" charset="0"/>
              </a:rPr>
              <a:t>Sumitomo Insurance Company of America, Mitsui Sumitomo Insurance USA Inc. and </a:t>
            </a:r>
            <a:r>
              <a:rPr lang="en-US" sz="900" b="0" dirty="0" err="1">
                <a:solidFill>
                  <a:schemeClr val="tx1"/>
                </a:solidFill>
                <a:latin typeface="Calibri Light" panose="020F0302020204030204" pitchFamily="34" charset="0"/>
              </a:rPr>
              <a:t>Aioi</a:t>
            </a:r>
            <a:r>
              <a:rPr lang="en-US" sz="900" b="0" dirty="0">
                <a:solidFill>
                  <a:schemeClr val="tx1"/>
                </a:solidFill>
                <a:latin typeface="Calibri Light" panose="020F0302020204030204" pitchFamily="34" charset="0"/>
              </a:rPr>
              <a:t> </a:t>
            </a:r>
            <a:r>
              <a:rPr lang="en-US" sz="900" b="0" dirty="0" err="1">
                <a:solidFill>
                  <a:schemeClr val="tx1"/>
                </a:solidFill>
                <a:latin typeface="Calibri Light" panose="020F0302020204030204" pitchFamily="34" charset="0"/>
              </a:rPr>
              <a:t>Nissay</a:t>
            </a:r>
            <a:r>
              <a:rPr lang="en-US" sz="900" b="0" dirty="0">
                <a:solidFill>
                  <a:schemeClr val="tx1"/>
                </a:solidFill>
                <a:latin typeface="Calibri Light" panose="020F0302020204030204" pitchFamily="34" charset="0"/>
              </a:rPr>
              <a:t> Dowa Insurance </a:t>
            </a:r>
          </a:p>
          <a:p>
            <a:pPr>
              <a:lnSpc>
                <a:spcPct val="100000"/>
              </a:lnSpc>
              <a:spcAft>
                <a:spcPts val="0"/>
              </a:spcAft>
            </a:pPr>
            <a:r>
              <a:rPr lang="en-US" sz="900" b="0" dirty="0">
                <a:solidFill>
                  <a:schemeClr val="tx1"/>
                </a:solidFill>
                <a:latin typeface="Calibri Light" panose="020F0302020204030204" pitchFamily="34" charset="0"/>
              </a:rPr>
              <a:t>Company of America. Not all insurers do business in all jurisdictions. Actual coverage is subject to the </a:t>
            </a:r>
          </a:p>
          <a:p>
            <a:pPr>
              <a:lnSpc>
                <a:spcPct val="100000"/>
              </a:lnSpc>
              <a:spcAft>
                <a:spcPts val="0"/>
              </a:spcAft>
            </a:pPr>
            <a:r>
              <a:rPr lang="en-US" sz="900" b="0" dirty="0">
                <a:solidFill>
                  <a:schemeClr val="tx1"/>
                </a:solidFill>
                <a:latin typeface="Calibri Light" panose="020F0302020204030204" pitchFamily="34" charset="0"/>
              </a:rPr>
              <a:t>language of the policies as issued. For claims services, whether or not or to what extent a particular loss is </a:t>
            </a:r>
          </a:p>
          <a:p>
            <a:pPr>
              <a:lnSpc>
                <a:spcPct val="100000"/>
              </a:lnSpc>
              <a:spcAft>
                <a:spcPts val="0"/>
              </a:spcAft>
            </a:pPr>
            <a:r>
              <a:rPr lang="en-US" sz="900" b="0" dirty="0">
                <a:solidFill>
                  <a:schemeClr val="tx1"/>
                </a:solidFill>
                <a:latin typeface="Calibri Light" panose="020F0302020204030204" pitchFamily="34" charset="0"/>
              </a:rPr>
              <a:t>covered depends on the facts and circumstances of the loss and the language of the policies as issued.</a:t>
            </a:r>
          </a:p>
        </p:txBody>
      </p:sp>
      <p:sp>
        <p:nvSpPr>
          <p:cNvPr id="9" name="Text Placeholder 2"/>
          <p:cNvSpPr>
            <a:spLocks noGrp="1"/>
          </p:cNvSpPr>
          <p:nvPr>
            <p:ph type="body" sz="quarter" idx="10"/>
          </p:nvPr>
        </p:nvSpPr>
        <p:spPr>
          <a:xfrm>
            <a:off x="152283" y="8867463"/>
            <a:ext cx="6056321" cy="509020"/>
          </a:xfrm>
        </p:spPr>
        <p:txBody>
          <a:bodyPr wrap="square" anchor="ctr" anchorCtr="0">
            <a:noAutofit/>
          </a:bodyPr>
          <a:lstStyle/>
          <a:p>
            <a:pPr marL="0" indent="0" algn="ctr">
              <a:lnSpc>
                <a:spcPct val="100000"/>
              </a:lnSpc>
              <a:spcAft>
                <a:spcPts val="600"/>
              </a:spcAft>
              <a:buNone/>
            </a:pPr>
            <a:r>
              <a:rPr lang="en-US" sz="900" dirty="0">
                <a:latin typeface="Calibri Light" panose="020F0302020204030204" pitchFamily="34" charset="0"/>
              </a:rPr>
              <a:t>© 2024 MSIG USA. All rights reserved.</a:t>
            </a:r>
          </a:p>
          <a:p>
            <a:pPr marL="0" indent="0" algn="ctr">
              <a:lnSpc>
                <a:spcPct val="100000"/>
              </a:lnSpc>
              <a:spcAft>
                <a:spcPts val="600"/>
              </a:spcAft>
              <a:buNone/>
            </a:pPr>
            <a:endParaRPr lang="en-US" sz="1000" b="0" dirty="0">
              <a:solidFill>
                <a:schemeClr val="tx1"/>
              </a:solidFill>
              <a:latin typeface="Calibri Light" panose="020F0302020204030204" pitchFamily="34" charset="0"/>
            </a:endParaRPr>
          </a:p>
        </p:txBody>
      </p:sp>
      <p:sp>
        <p:nvSpPr>
          <p:cNvPr id="4" name="Title 3"/>
          <p:cNvSpPr>
            <a:spLocks noGrp="1"/>
          </p:cNvSpPr>
          <p:nvPr>
            <p:ph type="title" idx="4294967295"/>
          </p:nvPr>
        </p:nvSpPr>
        <p:spPr>
          <a:xfrm>
            <a:off x="723277" y="1655793"/>
            <a:ext cx="5242724" cy="824090"/>
          </a:xfrm>
        </p:spPr>
        <p:txBody>
          <a:bodyPr anchor="ctr" anchorCtr="0">
            <a:noAutofit/>
          </a:bodyPr>
          <a:lstStyle/>
          <a:p>
            <a:pPr algn="ctr"/>
            <a:br>
              <a:rPr lang="en-US" dirty="0"/>
            </a:br>
            <a:r>
              <a:rPr lang="en-US" dirty="0">
                <a:solidFill>
                  <a:srgbClr val="1C146B"/>
                </a:solidFill>
              </a:rPr>
              <a:t>Corvel Notice to Clients</a:t>
            </a:r>
            <a:br>
              <a:rPr lang="en-US" dirty="0"/>
            </a:br>
            <a:r>
              <a:rPr lang="en-US" sz="1200" dirty="0"/>
              <a:t>9/15/2018</a:t>
            </a:r>
            <a:br>
              <a:rPr lang="en-US" sz="3200" dirty="0"/>
            </a:br>
            <a:endParaRPr lang="en-US" sz="3200" b="0" dirty="0">
              <a:solidFill>
                <a:srgbClr val="F00000"/>
              </a:solidFill>
            </a:endParaRPr>
          </a:p>
        </p:txBody>
      </p:sp>
      <p:sp>
        <p:nvSpPr>
          <p:cNvPr id="2" name="Content Placeholder 1"/>
          <p:cNvSpPr>
            <a:spLocks noGrp="1"/>
          </p:cNvSpPr>
          <p:nvPr>
            <p:ph sz="quarter" idx="12"/>
          </p:nvPr>
        </p:nvSpPr>
        <p:spPr>
          <a:xfrm>
            <a:off x="491289" y="2683119"/>
            <a:ext cx="5881511" cy="5192520"/>
          </a:xfrm>
        </p:spPr>
        <p:txBody>
          <a:bodyPr numCol="1"/>
          <a:lstStyle/>
          <a:p>
            <a:pPr marL="0" indent="0">
              <a:buNone/>
            </a:pPr>
            <a:r>
              <a:rPr lang="en-US" sz="1100" dirty="0">
                <a:solidFill>
                  <a:schemeClr val="tx1"/>
                </a:solidFill>
              </a:rPr>
              <a:t>All clients accessing the </a:t>
            </a:r>
            <a:r>
              <a:rPr lang="en-US" sz="1100" dirty="0" err="1">
                <a:solidFill>
                  <a:schemeClr val="tx1"/>
                </a:solidFill>
              </a:rPr>
              <a:t>CorVel</a:t>
            </a:r>
            <a:r>
              <a:rPr lang="en-US" sz="1100" dirty="0">
                <a:solidFill>
                  <a:schemeClr val="tx1"/>
                </a:solidFill>
              </a:rPr>
              <a:t> medical provider network must be cognizant of the New York State Regulations addressing the use of recommended medical networks by employers and/or carriers. Specifically, regulation </a:t>
            </a:r>
            <a:r>
              <a:rPr lang="en-US" sz="1100" u="sng" dirty="0">
                <a:solidFill>
                  <a:schemeClr val="tx1"/>
                </a:solidFill>
              </a:rPr>
              <a:t>12 NYCRR325-2.3(b) </a:t>
            </a:r>
            <a:r>
              <a:rPr lang="en-US" sz="1100" dirty="0">
                <a:solidFill>
                  <a:schemeClr val="tx1"/>
                </a:solidFill>
              </a:rPr>
              <a:t>has been the focus of the Workers' Compensation Board's oversight committee. Failure to properly adhere to this regulation could result in Board action against your organization.</a:t>
            </a:r>
          </a:p>
          <a:p>
            <a:pPr marL="0" indent="0">
              <a:buNone/>
            </a:pPr>
            <a:r>
              <a:rPr lang="en-US" sz="1100" dirty="0">
                <a:solidFill>
                  <a:schemeClr val="tx1"/>
                </a:solidFill>
              </a:rPr>
              <a:t> 325-2.3</a:t>
            </a:r>
            <a:r>
              <a:rPr lang="en-US" sz="1100" i="1" dirty="0">
                <a:solidFill>
                  <a:schemeClr val="tx1"/>
                </a:solidFill>
              </a:rPr>
              <a:t> (b) states, "Any employee handouts, posting, or other written materials provided by the employer or carrier related to the employee's utilization of an employer or carrier recommended network or health care provider must clearly indicate that utilization of such network or provider is purely voluntary, that a full list of authorized health care providers is available from the Workers' Compensation Board, and that employees may select or change their provider at any time without jeopardizing their medical or indemnity benefits."</a:t>
            </a:r>
            <a:endParaRPr lang="en-US" sz="1100" dirty="0">
              <a:solidFill>
                <a:schemeClr val="tx1"/>
              </a:solidFill>
            </a:endParaRPr>
          </a:p>
          <a:p>
            <a:pPr marL="0" indent="0">
              <a:buNone/>
            </a:pPr>
            <a:r>
              <a:rPr lang="en-US" sz="1100" dirty="0">
                <a:solidFill>
                  <a:schemeClr val="tx1"/>
                </a:solidFill>
              </a:rPr>
              <a:t>Please be aware that use of our medical network requires your understanding and full compliance with all New York State Laws, Rules, and Regulations addressing the utilization of a Network or channeling to health care providers by employers and carriers. If you deem that further clarification of this regulation is necessary for you to gain compliance, please do not hesitate to contact your </a:t>
            </a:r>
            <a:r>
              <a:rPr lang="en-US" sz="1100" dirty="0" err="1">
                <a:solidFill>
                  <a:schemeClr val="tx1"/>
                </a:solidFill>
              </a:rPr>
              <a:t>CorVel</a:t>
            </a:r>
            <a:r>
              <a:rPr lang="en-US" sz="1100" dirty="0">
                <a:solidFill>
                  <a:schemeClr val="tx1"/>
                </a:solidFill>
              </a:rPr>
              <a:t> contact for coordination.</a:t>
            </a:r>
          </a:p>
          <a:p>
            <a:pPr marL="0" indent="0">
              <a:buNone/>
            </a:pPr>
            <a:r>
              <a:rPr lang="en-US" sz="1100" dirty="0">
                <a:solidFill>
                  <a:schemeClr val="tx1"/>
                </a:solidFill>
              </a:rPr>
              <a:t>Thank you for assistance with confirmation of New York State compliance and your partnership.</a:t>
            </a:r>
          </a:p>
          <a:p>
            <a:pPr marL="0" indent="0">
              <a:buNone/>
            </a:pPr>
            <a:endParaRPr lang="en-US" sz="1100" dirty="0">
              <a:solidFill>
                <a:schemeClr val="tx1"/>
              </a:solidFill>
            </a:endParaRPr>
          </a:p>
          <a:p>
            <a:pPr marL="0" indent="0" algn="just">
              <a:lnSpc>
                <a:spcPct val="107000"/>
              </a:lnSpc>
              <a:spcAft>
                <a:spcPts val="0"/>
              </a:spcAft>
              <a:buNone/>
            </a:pPr>
            <a:r>
              <a:rPr lang="en-US" sz="1100" dirty="0">
                <a:solidFill>
                  <a:schemeClr val="tx1"/>
                </a:solidFill>
                <a:latin typeface="+mn-lt"/>
                <a:ea typeface="Calibri" panose="020F0502020204030204" pitchFamily="34" charset="0"/>
                <a:cs typeface="Times New Roman" panose="02020603050405020304" pitchFamily="18" charset="0"/>
              </a:rPr>
              <a:t>Lisa </a:t>
            </a:r>
            <a:r>
              <a:rPr lang="en-US" sz="1100" dirty="0" err="1">
                <a:solidFill>
                  <a:schemeClr val="tx1"/>
                </a:solidFill>
                <a:latin typeface="+mn-lt"/>
                <a:ea typeface="Calibri" panose="020F0502020204030204" pitchFamily="34" charset="0"/>
                <a:cs typeface="Times New Roman" panose="02020603050405020304" pitchFamily="18" charset="0"/>
              </a:rPr>
              <a:t>Piraino</a:t>
            </a:r>
            <a:endParaRPr lang="en-US" sz="1200" dirty="0">
              <a:solidFill>
                <a:schemeClr val="tx1"/>
              </a:solidFill>
              <a:latin typeface="+mn-lt"/>
              <a:ea typeface="Calibri" panose="020F0502020204030204" pitchFamily="34" charset="0"/>
              <a:cs typeface="Times New Roman" panose="02020603050405020304" pitchFamily="18" charset="0"/>
            </a:endParaRPr>
          </a:p>
          <a:p>
            <a:pPr marL="0" indent="0" algn="just">
              <a:lnSpc>
                <a:spcPct val="107000"/>
              </a:lnSpc>
              <a:spcAft>
                <a:spcPts val="0"/>
              </a:spcAft>
              <a:buNone/>
            </a:pPr>
            <a:r>
              <a:rPr lang="en-US" sz="1100" dirty="0">
                <a:solidFill>
                  <a:schemeClr val="tx1"/>
                </a:solidFill>
                <a:latin typeface="+mn-lt"/>
                <a:ea typeface="Calibri" panose="020F0502020204030204" pitchFamily="34" charset="0"/>
                <a:cs typeface="Times New Roman" panose="02020603050405020304" pitchFamily="18" charset="0"/>
              </a:rPr>
              <a:t>PPO Manager — NY I </a:t>
            </a:r>
            <a:r>
              <a:rPr lang="en-US" sz="1100" dirty="0" err="1">
                <a:solidFill>
                  <a:schemeClr val="tx1"/>
                </a:solidFill>
                <a:latin typeface="+mn-lt"/>
                <a:ea typeface="Calibri" panose="020F0502020204030204" pitchFamily="34" charset="0"/>
                <a:cs typeface="Times New Roman" panose="02020603050405020304" pitchFamily="18" charset="0"/>
              </a:rPr>
              <a:t>CorVel</a:t>
            </a:r>
            <a:r>
              <a:rPr lang="en-US" sz="1100" dirty="0">
                <a:solidFill>
                  <a:schemeClr val="tx1"/>
                </a:solidFill>
                <a:latin typeface="+mn-lt"/>
                <a:ea typeface="Calibri" panose="020F0502020204030204" pitchFamily="34" charset="0"/>
                <a:cs typeface="Times New Roman" panose="02020603050405020304" pitchFamily="18" charset="0"/>
              </a:rPr>
              <a:t> Corporation</a:t>
            </a:r>
            <a:endParaRPr lang="en-US" sz="1200" dirty="0">
              <a:solidFill>
                <a:schemeClr val="tx1"/>
              </a:solidFill>
              <a:latin typeface="+mn-lt"/>
              <a:ea typeface="Calibri" panose="020F0502020204030204" pitchFamily="34" charset="0"/>
              <a:cs typeface="Times New Roman" panose="02020603050405020304" pitchFamily="18" charset="0"/>
            </a:endParaRPr>
          </a:p>
          <a:p>
            <a:pPr marL="0" indent="0" algn="just">
              <a:lnSpc>
                <a:spcPct val="107000"/>
              </a:lnSpc>
              <a:spcAft>
                <a:spcPts val="0"/>
              </a:spcAft>
              <a:buNone/>
            </a:pPr>
            <a:r>
              <a:rPr lang="en-US" sz="1100" dirty="0">
                <a:solidFill>
                  <a:schemeClr val="tx1"/>
                </a:solidFill>
                <a:latin typeface="+mn-lt"/>
                <a:ea typeface="Calibri" panose="020F0502020204030204" pitchFamily="34" charset="0"/>
                <a:cs typeface="Times New Roman" panose="02020603050405020304" pitchFamily="18" charset="0"/>
              </a:rPr>
              <a:t>Lisa_piraino@corvel.com</a:t>
            </a:r>
            <a:endParaRPr lang="en-US" sz="1200" dirty="0">
              <a:solidFill>
                <a:schemeClr val="tx1"/>
              </a:solidFill>
              <a:latin typeface="+mn-lt"/>
              <a:ea typeface="Calibri" panose="020F0502020204030204" pitchFamily="34" charset="0"/>
              <a:cs typeface="Times New Roman" panose="02020603050405020304" pitchFamily="18" charset="0"/>
            </a:endParaRPr>
          </a:p>
          <a:p>
            <a:pPr marL="0" indent="0">
              <a:buNone/>
            </a:pPr>
            <a:endParaRPr lang="en-US" sz="1100" dirty="0"/>
          </a:p>
          <a:p>
            <a:pPr marL="0" indent="0">
              <a:buNone/>
            </a:pPr>
            <a:endParaRPr lang="en-US" sz="1100" dirty="0"/>
          </a:p>
          <a:p>
            <a:pPr marL="0" lvl="1" indent="0" eaLnBrk="0">
              <a:buNone/>
            </a:pPr>
            <a:r>
              <a:rPr lang="en-US" sz="1100" dirty="0">
                <a:latin typeface="Calibri Light" panose="020F0302020204030204" pitchFamily="34" charset="0"/>
              </a:rPr>
              <a:t>  </a:t>
            </a:r>
            <a:endParaRPr lang="en-US" sz="1100" dirty="0"/>
          </a:p>
          <a:p>
            <a:pPr marL="0" lvl="1" indent="0" eaLnBrk="0">
              <a:spcAft>
                <a:spcPts val="0"/>
              </a:spcAft>
              <a:buNone/>
            </a:pPr>
            <a:endParaRPr lang="en-US" sz="1100" dirty="0">
              <a:latin typeface="Calibri Light" panose="020F0302020204030204" pitchFamily="34" charset="0"/>
            </a:endParaRPr>
          </a:p>
          <a:p>
            <a:pPr marL="0" indent="0" eaLnBrk="0">
              <a:spcAft>
                <a:spcPts val="0"/>
              </a:spcAft>
              <a:buNone/>
            </a:pPr>
            <a:endParaRPr lang="en-US" dirty="0">
              <a:latin typeface="Calibri Light" panose="020F0302020204030204" pitchFamily="34" charset="0"/>
            </a:endParaRPr>
          </a:p>
          <a:p>
            <a:pPr marL="0" indent="0" eaLnBrk="0">
              <a:buNone/>
            </a:pPr>
            <a:r>
              <a:rPr lang="en-US" dirty="0"/>
              <a:t> </a:t>
            </a:r>
          </a:p>
        </p:txBody>
      </p:sp>
    </p:spTree>
    <p:extLst>
      <p:ext uri="{BB962C8B-B14F-4D97-AF65-F5344CB8AC3E}">
        <p14:creationId xmlns:p14="http://schemas.microsoft.com/office/powerpoint/2010/main" val="3231032925"/>
      </p:ext>
    </p:extLst>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Helvetica Neue"/>
        <a:ea typeface="Helvetica Neue"/>
        <a:cs typeface="Helvetica Neue"/>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Helvetica Neue"/>
        <a:ea typeface="Helvetica Neue"/>
        <a:cs typeface="Helvetica Neue"/>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2033</TotalTime>
  <Words>386</Words>
  <Application>Microsoft Office PowerPoint</Application>
  <PresentationFormat>On-screen Show (4:3)</PresentationFormat>
  <Paragraphs>21</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Calibri Light</vt:lpstr>
      <vt:lpstr>Courier New</vt:lpstr>
      <vt:lpstr>Helvetica Neue</vt:lpstr>
      <vt:lpstr>Myriad </vt:lpstr>
      <vt:lpstr>Trade Gothic Bold Condensed No. 20</vt:lpstr>
      <vt:lpstr>Office Theme</vt:lpstr>
      <vt:lpstr> Corvel Notice to Clients 9/15/2018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Numata, Koichiro</dc:creator>
  <cp:lastModifiedBy>Jennifer Marino</cp:lastModifiedBy>
  <cp:revision>243</cp:revision>
  <cp:lastPrinted>2018-09-14T13:29:35Z</cp:lastPrinted>
  <dcterms:modified xsi:type="dcterms:W3CDTF">2024-02-23T11:29:11Z</dcterms:modified>
</cp:coreProperties>
</file>